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7"/>
    <p:restoredTop sz="94674"/>
  </p:normalViewPr>
  <p:slideViewPr>
    <p:cSldViewPr snapToGrid="0" snapToObjects="1">
      <p:cViewPr varScale="1">
        <p:scale>
          <a:sx n="73" d="100"/>
          <a:sy n="73" d="100"/>
        </p:scale>
        <p:origin x="26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6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6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18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6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57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70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95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9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0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D1BCD-F871-2E4C-ABA2-63F78AEF4043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8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"/>
            <a:ext cx="7561816" cy="10692000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414600" y="528982"/>
            <a:ext cx="2578100" cy="521844"/>
            <a:chOff x="4414600" y="528982"/>
            <a:chExt cx="2578100" cy="52184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4600" y="528983"/>
              <a:ext cx="1574543" cy="5207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0162" y="528982"/>
              <a:ext cx="752538" cy="521844"/>
            </a:xfrm>
            <a:prstGeom prst="rect">
              <a:avLst/>
            </a:prstGeom>
          </p:spPr>
        </p:pic>
      </p:grpSp>
      <p:sp>
        <p:nvSpPr>
          <p:cNvPr id="9" name="タイトル 1">
            <a:extLst>
              <a:ext uri="{FF2B5EF4-FFF2-40B4-BE49-F238E27FC236}">
                <a16:creationId xmlns:a16="http://schemas.microsoft.com/office/drawing/2014/main" id="{28848A2C-E3F2-E94E-B175-EB473BE4A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2504050"/>
            <a:ext cx="6425724" cy="52360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文部科学省私立大学研究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ブランディング事業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「巨大都市・複合災害に対する建築・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情報学融合によるエリア防災活動支援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技術の開発と社会実装」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令和２年度（最終）成果報告書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令和３年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３月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工学院大学 総合研究所 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都市減災研究センター（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UDM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58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5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文部科学省私立大学研究 ブランディング事業 「巨大都市・複合災害に対する建築・ 情報学融合によるエリア防災活動支援 技術の開発と社会実装」  令和２年度（最終）成果報告書    令和３年３月  工学院大学 総合研究所  都市減災研究センター（UDM）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松井正憲</dc:creator>
  <cp:lastModifiedBy>hisada</cp:lastModifiedBy>
  <cp:revision>12</cp:revision>
  <cp:lastPrinted>2019-03-05T00:23:56Z</cp:lastPrinted>
  <dcterms:created xsi:type="dcterms:W3CDTF">2018-01-30T07:18:25Z</dcterms:created>
  <dcterms:modified xsi:type="dcterms:W3CDTF">2021-03-16T01:56:29Z</dcterms:modified>
</cp:coreProperties>
</file>