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7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26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クリックしてマスター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66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67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65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18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64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57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70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95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49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コンテンツ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71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図 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1BCD-F871-2E4C-ABA2-63F78AEF4043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09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D1BCD-F871-2E4C-ABA2-63F78AEF4043}" type="datetimeFigureOut">
              <a:rPr kumimoji="1" lang="ja-JP" altLang="en-US" smtClean="0"/>
              <a:t>2021/3/16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F5FED-73EF-1E44-8F72-CF6B9174A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18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B65562F2-3703-134D-916E-6FD67982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4580" y="-2341162"/>
            <a:ext cx="11732336" cy="1564735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9AA0217-3EB8-794E-AFAD-7E06A0FA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600" y="528982"/>
            <a:ext cx="2578100" cy="520700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28848A2C-E3F2-E94E-B175-EB473BE4A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76" y="2504050"/>
            <a:ext cx="6425724" cy="52360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文部科学省私立大学研究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ブランディング事業</a:t>
            </a:r>
            <a:b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「巨大都市・複合災害に対する建築・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情報学融合によるエリア防災活動支援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技術の開発と社会実装」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令和２年度</a:t>
            </a:r>
            <a:r>
              <a:rPr lang="ja-JP" altLang="en-US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（最終）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成果報告書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令和３年３月</a:t>
            </a:r>
            <a:b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b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工学院大学 総合研究所 </a:t>
            </a:r>
            <a:b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都市減災研究センター（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UDM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58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5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文部科学省私立大学研究 ブランディング事業 「巨大都市・複合災害に対する建築・ 情報学融合によるエリア防災活動支援 技術の開発と社会実装」  令和２年度（最終）成果報告書    令和３年３月  工学院大学 総合研究所  都市減災研究センター（UDM）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松井正憲</dc:creator>
  <cp:lastModifiedBy>hisada</cp:lastModifiedBy>
  <cp:revision>9</cp:revision>
  <cp:lastPrinted>2018-03-09T06:49:05Z</cp:lastPrinted>
  <dcterms:created xsi:type="dcterms:W3CDTF">2018-01-30T07:18:25Z</dcterms:created>
  <dcterms:modified xsi:type="dcterms:W3CDTF">2021-03-16T01:56:03Z</dcterms:modified>
</cp:coreProperties>
</file>