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69181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07"/>
    <p:restoredTop sz="94674"/>
  </p:normalViewPr>
  <p:slideViewPr>
    <p:cSldViewPr snapToGrid="0" snapToObjects="1">
      <p:cViewPr varScale="1">
        <p:scale>
          <a:sx n="72" d="100"/>
          <a:sy n="72" d="100"/>
        </p:scale>
        <p:origin x="31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クリックしてマスター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D1BCD-F871-2E4C-ABA2-63F78AEF4043}" type="datetimeFigureOut">
              <a:rPr kumimoji="1" lang="ja-JP" altLang="en-US" smtClean="0"/>
              <a:t>2019/3/5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F5FED-73EF-1E44-8F72-CF6B9174AB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9663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D1BCD-F871-2E4C-ABA2-63F78AEF4043}" type="datetimeFigureOut">
              <a:rPr kumimoji="1" lang="ja-JP" altLang="en-US" smtClean="0"/>
              <a:t>2019/3/5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F5FED-73EF-1E44-8F72-CF6B9174AB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3671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D1BCD-F871-2E4C-ABA2-63F78AEF4043}" type="datetimeFigureOut">
              <a:rPr kumimoji="1" lang="ja-JP" altLang="en-US" smtClean="0"/>
              <a:t>2019/3/5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F5FED-73EF-1E44-8F72-CF6B9174AB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4652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D1BCD-F871-2E4C-ABA2-63F78AEF4043}" type="datetimeFigureOut">
              <a:rPr kumimoji="1" lang="ja-JP" altLang="en-US" smtClean="0"/>
              <a:t>2019/3/5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F5FED-73EF-1E44-8F72-CF6B9174AB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8181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D1BCD-F871-2E4C-ABA2-63F78AEF4043}" type="datetimeFigureOut">
              <a:rPr kumimoji="1" lang="ja-JP" altLang="en-US" smtClean="0"/>
              <a:t>2019/3/5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F5FED-73EF-1E44-8F72-CF6B9174AB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7640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D1BCD-F871-2E4C-ABA2-63F78AEF4043}" type="datetimeFigureOut">
              <a:rPr kumimoji="1" lang="ja-JP" altLang="en-US" smtClean="0"/>
              <a:t>2019/3/5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F5FED-73EF-1E44-8F72-CF6B9174AB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1576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D1BCD-F871-2E4C-ABA2-63F78AEF4043}" type="datetimeFigureOut">
              <a:rPr kumimoji="1" lang="ja-JP" altLang="en-US" smtClean="0"/>
              <a:t>2019/3/5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F5FED-73EF-1E44-8F72-CF6B9174AB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0709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D1BCD-F871-2E4C-ABA2-63F78AEF4043}" type="datetimeFigureOut">
              <a:rPr kumimoji="1" lang="ja-JP" altLang="en-US" smtClean="0"/>
              <a:t>2019/3/5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F5FED-73EF-1E44-8F72-CF6B9174AB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950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D1BCD-F871-2E4C-ABA2-63F78AEF4043}" type="datetimeFigureOut">
              <a:rPr kumimoji="1" lang="ja-JP" altLang="en-US" smtClean="0"/>
              <a:t>2019/3/5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F5FED-73EF-1E44-8F72-CF6B9174AB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7490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コンテンツ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D1BCD-F871-2E4C-ABA2-63F78AEF4043}" type="datetimeFigureOut">
              <a:rPr kumimoji="1" lang="ja-JP" altLang="en-US" smtClean="0"/>
              <a:t>2019/3/5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F5FED-73EF-1E44-8F72-CF6B9174AB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713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図 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D1BCD-F871-2E4C-ABA2-63F78AEF4043}" type="datetimeFigureOut">
              <a:rPr kumimoji="1" lang="ja-JP" altLang="en-US" smtClean="0"/>
              <a:t>2019/3/5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F5FED-73EF-1E44-8F72-CF6B9174AB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9099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D1BCD-F871-2E4C-ABA2-63F78AEF4043}" type="datetimeFigureOut">
              <a:rPr kumimoji="1" lang="ja-JP" altLang="en-US" smtClean="0"/>
              <a:t>2019/3/5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F5FED-73EF-1E44-8F72-CF6B9174AB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7182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4"/>
            <a:ext cx="7561816" cy="10692000"/>
          </a:xfrm>
          <a:prstGeom prst="rect">
            <a:avLst/>
          </a:prstGeom>
        </p:spPr>
      </p:pic>
      <p:grpSp>
        <p:nvGrpSpPr>
          <p:cNvPr id="11" name="グループ化 10"/>
          <p:cNvGrpSpPr/>
          <p:nvPr/>
        </p:nvGrpSpPr>
        <p:grpSpPr>
          <a:xfrm>
            <a:off x="4414600" y="528982"/>
            <a:ext cx="2578100" cy="521844"/>
            <a:chOff x="4414600" y="528982"/>
            <a:chExt cx="2578100" cy="521844"/>
          </a:xfrm>
        </p:grpSpPr>
        <p:pic>
          <p:nvPicPr>
            <p:cNvPr id="6" name="図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4600" y="528983"/>
              <a:ext cx="1574543" cy="520700"/>
            </a:xfrm>
            <a:prstGeom prst="rect">
              <a:avLst/>
            </a:prstGeom>
          </p:spPr>
        </p:pic>
        <p:pic>
          <p:nvPicPr>
            <p:cNvPr id="8" name="図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40162" y="528982"/>
              <a:ext cx="752538" cy="521844"/>
            </a:xfrm>
            <a:prstGeom prst="rect">
              <a:avLst/>
            </a:prstGeom>
          </p:spPr>
        </p:pic>
      </p:grpSp>
      <p:sp>
        <p:nvSpPr>
          <p:cNvPr id="9" name="タイトル 1">
            <a:extLst>
              <a:ext uri="{FF2B5EF4-FFF2-40B4-BE49-F238E27FC236}">
                <a16:creationId xmlns:a16="http://schemas.microsoft.com/office/drawing/2014/main" id="{28848A2C-E3F2-E94E-B175-EB473BE4A3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6976" y="2504050"/>
            <a:ext cx="6425724" cy="523605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文部科学省私立大学研究</a:t>
            </a:r>
            <a:b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ブランディング事業</a:t>
            </a:r>
            <a:b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「巨大都市・複合災害に対する建築・</a:t>
            </a:r>
            <a:b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情報学融合によるエリア防災活動支援</a:t>
            </a:r>
            <a:b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技術の開発と社会実装」</a:t>
            </a:r>
            <a:b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b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平成３０年度成果報告書</a:t>
            </a:r>
            <a:b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b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b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b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平成３１年３月</a:t>
            </a:r>
            <a:b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b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工学院大学 総合研究所 </a:t>
            </a:r>
            <a:b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都市減災研究センター（</a:t>
            </a:r>
            <a: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UDM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kumimoji="1" lang="ja-JP" altLang="en-US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26587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</TotalTime>
  <Words>5</Words>
  <Application>Microsoft Office PowerPoint</Application>
  <PresentationFormat>ユーザー設定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ゴシック</vt:lpstr>
      <vt:lpstr>Arial</vt:lpstr>
      <vt:lpstr>Calibri</vt:lpstr>
      <vt:lpstr>Calibri Light</vt:lpstr>
      <vt:lpstr>Office テーマ</vt:lpstr>
      <vt:lpstr>文部科学省私立大学研究 ブランディング事業 「巨大都市・複合災害に対する建築・ 情報学融合によるエリア防災活動支援 技術の開発と社会実装」  平成３０年度成果報告書    平成３１年３月  工学院大学 総合研究所  都市減災研究センター（UDM）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松井正憲</dc:creator>
  <cp:lastModifiedBy>hisada</cp:lastModifiedBy>
  <cp:revision>10</cp:revision>
  <cp:lastPrinted>2019-03-05T00:23:56Z</cp:lastPrinted>
  <dcterms:created xsi:type="dcterms:W3CDTF">2018-01-30T07:18:25Z</dcterms:created>
  <dcterms:modified xsi:type="dcterms:W3CDTF">2019-03-05T00:24:37Z</dcterms:modified>
</cp:coreProperties>
</file>